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Palatino Linotype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alatinoLinotype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PalatinoLinotype-italic.fntdata"/><Relationship Id="rId27" Type="http://schemas.openxmlformats.org/officeDocument/2006/relationships/font" Target="fonts/PalatinoLinotype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alatinoLinotype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abe13549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abe13549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Talk, Jacob Runs it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abe13549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abe13549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908c16c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908c16c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abe13549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abe1354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explored a few algorithmic techniques such as L-systems and wave function collapse, but finding up to date guides was our biggest </a:t>
            </a:r>
            <a:r>
              <a:rPr lang="en" sz="1700"/>
              <a:t>challenge </a:t>
            </a:r>
            <a:endParaRPr sz="17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abe13549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abe13549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ba720af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ba720af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abe13549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abe13549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Scott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have a collection of tiles with prefabs on them that are used to </a:t>
            </a:r>
            <a:r>
              <a:rPr lang="en" sz="1700"/>
              <a:t>build the city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These tiles are chosen at random from an array of these collections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roads are also placed on tiles and drawn on top of the city </a:t>
            </a:r>
            <a:endParaRPr sz="17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abe13549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abe13549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Scott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Define a series </a:t>
            </a:r>
            <a:r>
              <a:rPr lang="en" sz="1700"/>
              <a:t>of levels.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Each level contains a prefab set up assets that are placed on a 20x20 tile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blueprints will loop through each point on the grid select a prefab tile to place on it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same thing happens for roads. </a:t>
            </a:r>
            <a:endParaRPr sz="17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abe13549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abe13549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Problems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Many of the tutorials we found were </a:t>
            </a:r>
            <a:r>
              <a:rPr lang="en" sz="1700"/>
              <a:t>made  using older versions of the engine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Finding the 4.23 equivalent of older nodes was a challenge.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Visual studio compiling problems </a:t>
            </a:r>
            <a:endParaRPr sz="17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be13549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abe13549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abe13549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abe13549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p7ro4JyfAkA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mI7eYXMJ5eI" TargetMode="External"/><Relationship Id="rId4" Type="http://schemas.openxmlformats.org/officeDocument/2006/relationships/hyperlink" Target="https://coderespawn.github.io/dungeon-architect-user-guide-ue4/stage/html/user_guide_2.7.html" TargetMode="External"/><Relationship Id="rId11" Type="http://schemas.openxmlformats.org/officeDocument/2006/relationships/hyperlink" Target="https://www.youtube.com/watch?v=0o7T6Pu0WJs" TargetMode="External"/><Relationship Id="rId10" Type="http://schemas.openxmlformats.org/officeDocument/2006/relationships/hyperlink" Target="http://www.procjam.com/tutorials/wfc/" TargetMode="External"/><Relationship Id="rId12" Type="http://schemas.openxmlformats.org/officeDocument/2006/relationships/hyperlink" Target="https://www.youtube.com/watch?v=VmRggTwhiew" TargetMode="External"/><Relationship Id="rId9" Type="http://schemas.openxmlformats.org/officeDocument/2006/relationships/hyperlink" Target="https://github.com/midgen/CashDemo" TargetMode="External"/><Relationship Id="rId5" Type="http://schemas.openxmlformats.org/officeDocument/2006/relationships/hyperlink" Target="https://martindevans.me/game-development/2015/12/11/Procedural-Generation-For-Dummies/" TargetMode="External"/><Relationship Id="rId6" Type="http://schemas.openxmlformats.org/officeDocument/2006/relationships/hyperlink" Target="https://www.youtube.com/watch?v=gClWe2skVN0" TargetMode="External"/><Relationship Id="rId7" Type="http://schemas.openxmlformats.org/officeDocument/2006/relationships/hyperlink" Target="https://forums.unrealengine.com/community/community-content-tools-and-tutorials/93517-unrealfastnoise-modular-noise-generator-plugin" TargetMode="External"/><Relationship Id="rId8" Type="http://schemas.openxmlformats.org/officeDocument/2006/relationships/hyperlink" Target="https://github.com/midgen/cashgenU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019250" y="190875"/>
            <a:ext cx="6529800" cy="9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 Based Cities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7133300" y="4246400"/>
            <a:ext cx="1646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Jacob Wynd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Scott Melero</a:t>
            </a:r>
            <a:endParaRPr sz="1800"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475" y="1460950"/>
            <a:ext cx="4152576" cy="233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3031700" y="1861175"/>
            <a:ext cx="2716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u="sng">
                <a:solidFill>
                  <a:schemeClr val="hlink"/>
                </a:solidFill>
                <a:hlinkClick r:id="rId3"/>
              </a:rPr>
              <a:t>Demo</a:t>
            </a:r>
            <a:endParaRPr sz="6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1052540" y="1689577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Roads and tiles look at their neighbors to make decisions in context rather than at random.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Terrain extends into the city.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Building interiors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NPCs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Destructible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Player’s can enter and explore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DM authored content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many many more tiles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Exportable maps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</a:t>
            </a:r>
            <a:endParaRPr/>
          </a:p>
        </p:txBody>
      </p:sp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3"/>
              </a:rPr>
              <a:t>https://www.youtube.com/watch?v=mI7eYXMJ5eI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4"/>
              </a:rPr>
              <a:t>https://coderespawn.github.io/dungeon-architect-user-guide-ue4/stage/html/user_guide_2.7.html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5"/>
              </a:rPr>
              <a:t>https://martindevans.me/game-development/2015/12/11/Procedural-Generation-For-Dummies/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6"/>
              </a:rPr>
              <a:t>https://www.youtube.com/watch?v=gClWe2skVN0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○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7"/>
              </a:rPr>
              <a:t>Noise Generator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○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8"/>
              </a:rPr>
              <a:t>Procedural terrain generation 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■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9"/>
              </a:rPr>
              <a:t>Demo Project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10"/>
              </a:rPr>
              <a:t>http://www.procjam.com/tutorials/wfc/</a:t>
            </a:r>
            <a:endParaRPr sz="1200">
              <a:solidFill>
                <a:srgbClr val="FFFFFF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11"/>
              </a:rPr>
              <a:t>Basic L-systems in UE4</a:t>
            </a:r>
            <a:endParaRPr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Palatino Linotype"/>
              <a:buChar char="●"/>
            </a:pPr>
            <a:r>
              <a:rPr lang="en" sz="1200" u="sng">
                <a:solidFill>
                  <a:srgbClr val="F3F3F3"/>
                </a:solidFill>
                <a:latin typeface="Palatino Linotype"/>
                <a:ea typeface="Palatino Linotype"/>
                <a:cs typeface="Palatino Linotype"/>
                <a:sym typeface="Palatino Linotype"/>
                <a:hlinkClick r:id="rId12"/>
              </a:rPr>
              <a:t>Tile based generation</a:t>
            </a:r>
            <a:endParaRPr sz="1200">
              <a:solidFill>
                <a:srgbClr val="F3F3F3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idx="4294967295" type="ctrTitle"/>
          </p:nvPr>
        </p:nvSpPr>
        <p:spPr>
          <a:xfrm>
            <a:off x="1389300" y="302750"/>
            <a:ext cx="30840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Plan</a:t>
            </a:r>
            <a:endParaRPr/>
          </a:p>
        </p:txBody>
      </p:sp>
      <p:sp>
        <p:nvSpPr>
          <p:cNvPr id="142" name="Google Shape;142;p14"/>
          <p:cNvSpPr txBox="1"/>
          <p:nvPr>
            <p:ph idx="4294967295" type="subTitle"/>
          </p:nvPr>
        </p:nvSpPr>
        <p:spPr>
          <a:xfrm>
            <a:off x="5404975" y="1610525"/>
            <a:ext cx="3470700" cy="11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originally wanted to create agent based cities using a process similar to this. However the provided code did not work on current versions of Unreal and we lacked time to replicate it.</a:t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00" y="1610525"/>
            <a:ext cx="4652310" cy="30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Voronoi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5747400" y="2151963"/>
            <a:ext cx="2589000" cy="16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also </a:t>
            </a:r>
            <a:r>
              <a:rPr lang="en"/>
              <a:t>briefly</a:t>
            </a:r>
            <a:r>
              <a:rPr lang="en"/>
              <a:t> considered using voronoi diagrams to model roads and then place buildings in between, unfortunately the Unreal engine does not make a process like this easy...</a:t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976" y="1217925"/>
            <a:ext cx="3491325" cy="349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7321598">
            <a:off x="4953926" y="489638"/>
            <a:ext cx="611651" cy="1055117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5808900" y="605700"/>
            <a:ext cx="3031500" cy="4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Map made using Voronoi diagrams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Versions</a:t>
            </a:r>
            <a:endParaRPr/>
          </a:p>
        </p:txBody>
      </p:sp>
      <p:sp>
        <p:nvSpPr>
          <p:cNvPr id="158" name="Google Shape;158;p16"/>
          <p:cNvSpPr txBox="1"/>
          <p:nvPr/>
        </p:nvSpPr>
        <p:spPr>
          <a:xfrm>
            <a:off x="5846725" y="1506875"/>
            <a:ext cx="2842800" cy="29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We eventually managed to get assets to spawn at random in a volume without intersecting. Unfortunately we could not solve the problems of roads or placing different models in the scope of this project.</a:t>
            </a:r>
            <a:endParaRPr>
              <a:solidFill>
                <a:srgbClr val="F3F3F3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00" y="1408275"/>
            <a:ext cx="4571904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</a:t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6208350" y="1265863"/>
            <a:ext cx="2700600" cy="19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eventually settled on  a framework in which 3d tiles were placed on a plane in unreal, and rotated at random. Roads are drawn somewhat randomly on the intersections between tiles.</a:t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50" y="1147688"/>
            <a:ext cx="5330950" cy="2181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730964">
            <a:off x="3308077" y="3242212"/>
            <a:ext cx="611652" cy="105512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7"/>
          <p:cNvSpPr txBox="1"/>
          <p:nvPr/>
        </p:nvSpPr>
        <p:spPr>
          <a:xfrm>
            <a:off x="833850" y="3867675"/>
            <a:ext cx="2700600" cy="9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Example with one tile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22185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5183700" y="1695613"/>
            <a:ext cx="2851200" cy="9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empty persistent level is created and each tile is a child of that level.</a:t>
            </a: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25" y="1538675"/>
            <a:ext cx="3743325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00" y="3039325"/>
            <a:ext cx="4506103" cy="15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>
            <p:ph idx="1" type="body"/>
          </p:nvPr>
        </p:nvSpPr>
        <p:spPr>
          <a:xfrm>
            <a:off x="5295925" y="3367425"/>
            <a:ext cx="2851200" cy="9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random level is picked from the list of levels and placed into the persistent level at runtime.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737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Blueprints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6055075" y="4532600"/>
            <a:ext cx="2357400" cy="4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Don’t you all just love them?</a:t>
            </a:r>
            <a:endParaRPr/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638" y="881350"/>
            <a:ext cx="6638624" cy="365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1297500" y="393750"/>
            <a:ext cx="7038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Finishing touches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5475000" y="2311275"/>
            <a:ext cx="2951700" cy="12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frequency at which tiles appear can be modified easily by changing how often they appear in the list of levels. </a:t>
            </a:r>
            <a:endParaRPr/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823875"/>
            <a:ext cx="3042200" cy="22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Roads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5354450" y="2069850"/>
            <a:ext cx="3454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Putting these steps together, with only five hand authored tiles, we can get a large town, for the moment without roads.</a:t>
            </a:r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25" y="1691300"/>
            <a:ext cx="4577501" cy="2199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